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74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TIAGO RIAÑO BOHORQUEZ" initials="SRB" lastIdx="1" clrIdx="0">
    <p:extLst>
      <p:ext uri="{19B8F6BF-5375-455C-9EA6-DF929625EA0E}">
        <p15:presenceInfo xmlns:p15="http://schemas.microsoft.com/office/powerpoint/2012/main" userId="S::santiago.riano@cce.org.co::68147e3a-259f-4ee0-8882-658432847f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475"/>
    <a:srgbClr val="CD1431"/>
    <a:srgbClr val="ED7D31"/>
    <a:srgbClr val="D91ACC"/>
    <a:srgbClr val="4F1B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558"/>
  </p:normalViewPr>
  <p:slideViewPr>
    <p:cSldViewPr snapToGrid="0" snapToObjects="1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A2A64F-5359-FC4A-87B5-FE1DA62EEE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578AB77-6588-D548-9D4A-6335F32D9A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AAADE6-7E95-9C4A-8756-52908FAF8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95EAA-1D3E-2A4D-8374-BB457E4BBEC9}" type="datetimeFigureOut">
              <a:rPr lang="es-CO" smtClean="0"/>
              <a:t>12/04/2023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8372B4-4940-914B-8326-D265979F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81F11C-518B-7F44-80B9-5DD796724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DA04-4AAB-0A46-B403-3B136A45FE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9581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3DD4E8-5364-E04F-9106-EA89B550C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3269E9E-1728-4A43-AC94-1E440A4825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8A63F8-5077-9440-AC9C-378D34C97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95EAA-1D3E-2A4D-8374-BB457E4BBEC9}" type="datetimeFigureOut">
              <a:rPr lang="es-CO" smtClean="0"/>
              <a:t>12/04/2023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A66438-6C66-184A-9352-2426F88CA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186941-CB6F-A74F-9991-FD05B2DE5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DA04-4AAB-0A46-B403-3B136A45FE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3811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657DFA7-CB59-904B-9BD1-131C1B660C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283F224-1C86-8042-A1F5-D134925545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44ACE6-9906-BF4A-B0DE-BEDA0725E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95EAA-1D3E-2A4D-8374-BB457E4BBEC9}" type="datetimeFigureOut">
              <a:rPr lang="es-CO" smtClean="0"/>
              <a:t>12/04/2023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92D715-2206-9B4F-8DEF-9D614F407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C6B288-A8C6-9F44-9573-A8F7EC42F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DA04-4AAB-0A46-B403-3B136A45FE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52041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A2961D-7411-694B-BAFC-0B3A18011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E0C56E-3890-9A4D-BEC0-D38D289D3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CF30ED-19AB-F344-BE9D-88C0357DB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95EAA-1D3E-2A4D-8374-BB457E4BBEC9}" type="datetimeFigureOut">
              <a:rPr lang="es-CO" smtClean="0"/>
              <a:t>12/04/2023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AE9545-DFC1-5E48-9E00-5933D01FA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221FF2-74C1-8C4B-9EF5-E2F6B2806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DA04-4AAB-0A46-B403-3B136A45FE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2766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5ED56C-BCB2-EB48-AB40-DBE0A75BC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D3AFD3-819F-EA4B-8CA9-17F980FD6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5E9D39-2694-D547-AC6D-4B84C2616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95EAA-1D3E-2A4D-8374-BB457E4BBEC9}" type="datetimeFigureOut">
              <a:rPr lang="es-CO" smtClean="0"/>
              <a:t>12/04/2023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0186D6-CA69-B348-AA58-03E066F46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A09E83-B55F-9E4A-8F52-0ABC2FB22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DA04-4AAB-0A46-B403-3B136A45FE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6041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4AE3B2-0190-D44E-8895-7A676CED7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3A5CCC-C4C3-384E-83F3-E8700EB25F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1EEAE44-1D70-0341-8CEF-E832C8995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A8BCD89-ADFD-5A44-8187-3B1CEAFD9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95EAA-1D3E-2A4D-8374-BB457E4BBEC9}" type="datetimeFigureOut">
              <a:rPr lang="es-CO" smtClean="0"/>
              <a:t>12/04/2023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D761FC2-4533-644A-A4EA-2AC7009A6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4195BDA-D599-CB4B-859E-51ACD40AB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DA04-4AAB-0A46-B403-3B136A45FE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5110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7A1ACC-04F8-824B-8D69-6B824715C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A339ED4-8FE5-1642-957B-2267A6185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3E2F513-6CD7-2143-B400-BB6B1E1242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EF20865-1B9B-2049-AD1D-D953F80D5A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EAE5641-EF2E-0E4E-8FE3-60AB4678AC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B9D083D-958C-1C49-A3E0-B16FBD948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95EAA-1D3E-2A4D-8374-BB457E4BBEC9}" type="datetimeFigureOut">
              <a:rPr lang="es-CO" smtClean="0"/>
              <a:t>12/04/2023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052788D-9649-954B-BD1D-DD04A662E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BBD70FF-A684-564C-8C4A-FFF6533E0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DA04-4AAB-0A46-B403-3B136A45FE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7767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A871B5-322E-9648-8C24-7146F18BF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E728B9C-EC40-9948-BF5F-CA189AB53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95EAA-1D3E-2A4D-8374-BB457E4BBEC9}" type="datetimeFigureOut">
              <a:rPr lang="es-CO" smtClean="0"/>
              <a:t>12/04/2023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252F895-B1B8-774B-8524-22B7EBD60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A92A5E-6A11-E64B-ACC2-4B96578D4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DA04-4AAB-0A46-B403-3B136A45FE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475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FE3F83E-4F74-274E-9CB3-D1F173E2F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95EAA-1D3E-2A4D-8374-BB457E4BBEC9}" type="datetimeFigureOut">
              <a:rPr lang="es-CO" smtClean="0"/>
              <a:t>12/04/2023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09F3BFC-78B6-0344-9C0F-5DBE7FEF1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AD28695-E6A9-3345-8A01-D71FCCC52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DA04-4AAB-0A46-B403-3B136A45FE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4641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26B438-F250-EE4B-A815-A988D7295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D28D82-2CBA-A940-93F3-3D0C370C6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200ED86-9C65-7143-A91E-9924AB6D3C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3DB0D15-0852-EA44-A646-DB6ADC789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95EAA-1D3E-2A4D-8374-BB457E4BBEC9}" type="datetimeFigureOut">
              <a:rPr lang="es-CO" smtClean="0"/>
              <a:t>12/04/2023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CB62A72-D893-A14E-8D84-03EC72499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8B4B998-3280-654F-B3D4-93078983E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DA04-4AAB-0A46-B403-3B136A45FE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2586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F46EC2-2005-0B48-B62C-E0595703F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018E434-597B-3645-AB15-D06A94D238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EE99868-F20F-D249-A043-263BCA86C9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E11B73-92B7-AE46-9942-E1886F4AF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95EAA-1D3E-2A4D-8374-BB457E4BBEC9}" type="datetimeFigureOut">
              <a:rPr lang="es-CO" smtClean="0"/>
              <a:t>12/04/2023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BCAA60-93F6-FB4C-9B3F-8112DC2EC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32A1928-71B7-EE4F-9E2E-C0E83CDA8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DA04-4AAB-0A46-B403-3B136A45FE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0700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D6B785A-503D-354E-8378-B83EC961C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E595970-F7DA-CB46-A5AE-8330DCA2F9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E775CD-6B98-E948-9346-B37675A36D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95EAA-1D3E-2A4D-8374-BB457E4BBEC9}" type="datetimeFigureOut">
              <a:rPr lang="es-CO" smtClean="0"/>
              <a:t>12/04/2023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8CD15D-6F99-EF4D-A222-3233AF2FEC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497A0B-64CD-8047-B9AC-B8D8135B4A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8DA04-4AAB-0A46-B403-3B136A45FE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95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2EF822BA-EA59-CE32-E9EC-5B258C8DE3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1" cy="6858001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1BAA4585-116C-CDA9-16DA-3A70DAE7CD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799" y="2585776"/>
            <a:ext cx="7772400" cy="1446962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7A91A1B4-204B-3BAA-C5C1-0EB4D9BC51C1}"/>
              </a:ext>
            </a:extLst>
          </p:cNvPr>
          <p:cNvSpPr txBox="1"/>
          <p:nvPr/>
        </p:nvSpPr>
        <p:spPr>
          <a:xfrm>
            <a:off x="3614058" y="4286333"/>
            <a:ext cx="55538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>
                <a:solidFill>
                  <a:schemeClr val="bg1"/>
                </a:solidFill>
                <a:latin typeface="League Spartan" pitchFamily="2" charset="77"/>
              </a:rPr>
              <a:t>S</a:t>
            </a:r>
            <a:r>
              <a:rPr lang="es-CO" sz="3200" dirty="0" err="1">
                <a:solidFill>
                  <a:schemeClr val="bg1"/>
                </a:solidFill>
                <a:latin typeface="League Spartan" pitchFamily="2" charset="77"/>
              </a:rPr>
              <a:t>ubcomisión</a:t>
            </a:r>
            <a:r>
              <a:rPr lang="es-CO" sz="3200" dirty="0">
                <a:solidFill>
                  <a:schemeClr val="bg1"/>
                </a:solidFill>
                <a:latin typeface="League Spartan" pitchFamily="2" charset="77"/>
              </a:rPr>
              <a:t> Pasarelas de Pago</a:t>
            </a:r>
          </a:p>
          <a:p>
            <a:pPr algn="ctr"/>
            <a:r>
              <a:rPr lang="es-CO" sz="2800" dirty="0">
                <a:solidFill>
                  <a:schemeClr val="bg1"/>
                </a:solidFill>
                <a:latin typeface="League Spartan" pitchFamily="2" charset="77"/>
              </a:rPr>
              <a:t>13 de abril de 2023</a:t>
            </a:r>
          </a:p>
        </p:txBody>
      </p:sp>
    </p:spTree>
    <p:extLst>
      <p:ext uri="{BB962C8B-B14F-4D97-AF65-F5344CB8AC3E}">
        <p14:creationId xmlns:p14="http://schemas.microsoft.com/office/powerpoint/2010/main" val="35385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6C0095B4-7B82-B264-2603-D84882E0B4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76" y="1785"/>
            <a:ext cx="12195175" cy="685621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83C1FC83-ED41-B949-A483-272FBBF70E16}"/>
              </a:ext>
            </a:extLst>
          </p:cNvPr>
          <p:cNvSpPr txBox="1"/>
          <p:nvPr/>
        </p:nvSpPr>
        <p:spPr>
          <a:xfrm>
            <a:off x="760472" y="1072732"/>
            <a:ext cx="91455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>
                <a:solidFill>
                  <a:srgbClr val="C00000"/>
                </a:solidFill>
                <a:latin typeface="League Spartan" pitchFamily="2" charset="77"/>
              </a:rPr>
              <a:t>Flujos de información con entidades financieras</a:t>
            </a:r>
            <a:endParaRPr lang="es-CO" sz="3200" dirty="0">
              <a:solidFill>
                <a:srgbClr val="C00000"/>
              </a:solidFill>
              <a:latin typeface="League Spartan" pitchFamily="2" charset="77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2286324-AE5E-624C-A728-610022602F01}"/>
              </a:ext>
            </a:extLst>
          </p:cNvPr>
          <p:cNvSpPr txBox="1"/>
          <p:nvPr/>
        </p:nvSpPr>
        <p:spPr>
          <a:xfrm>
            <a:off x="760472" y="2078262"/>
            <a:ext cx="47685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solidFill>
                  <a:schemeClr val="accent5">
                    <a:lumMod val="50000"/>
                  </a:schemeClr>
                </a:solidFill>
                <a:latin typeface="Avenir Light" panose="020B0402020203020204" pitchFamily="34" charset="77"/>
              </a:rPr>
              <a:t>Problemática identificada</a:t>
            </a:r>
            <a:endParaRPr lang="es-CO" sz="2000" b="1" dirty="0">
              <a:solidFill>
                <a:schemeClr val="accent5">
                  <a:lumMod val="50000"/>
                </a:schemeClr>
              </a:solidFill>
              <a:latin typeface="Avenir Light" panose="020B0402020203020204" pitchFamily="34" charset="77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34036CA-363E-F6F8-26CD-2A1B3AC8C37F}"/>
              </a:ext>
            </a:extLst>
          </p:cNvPr>
          <p:cNvSpPr txBox="1"/>
          <p:nvPr/>
        </p:nvSpPr>
        <p:spPr>
          <a:xfrm>
            <a:off x="769770" y="2489683"/>
            <a:ext cx="6204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>
                <a:solidFill>
                  <a:srgbClr val="1F3475"/>
                </a:solidFill>
                <a:latin typeface="Avenir Light" panose="020B0402020203020204" pitchFamily="34" charset="77"/>
              </a:rPr>
              <a:t>Escasa  información que se remite por parte de las Pasarelas de Pago a las entidades financieras, respecto a los bloqueos de transacciones.  Los rechazos generados por las herramientas de contención de fraude no están siendo notificados a las entidades financieras, lo cual está generando fricciones con los clientes.  </a:t>
            </a:r>
            <a:endParaRPr lang="es-CO" sz="1600" dirty="0">
              <a:solidFill>
                <a:srgbClr val="1F3475"/>
              </a:solidFill>
              <a:latin typeface="Avenir Light" panose="020B0402020203020204" pitchFamily="34" charset="77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7D36322-D271-D36F-B4A9-6BA05BE0A527}"/>
              </a:ext>
            </a:extLst>
          </p:cNvPr>
          <p:cNvSpPr txBox="1"/>
          <p:nvPr/>
        </p:nvSpPr>
        <p:spPr>
          <a:xfrm>
            <a:off x="779068" y="4452742"/>
            <a:ext cx="620485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O" sz="1600" dirty="0">
                <a:solidFill>
                  <a:srgbClr val="1F3475"/>
                </a:solidFill>
                <a:latin typeface="Avenir Light" panose="020B0402020203020204" pitchFamily="34" charset="77"/>
              </a:rPr>
              <a:t>Mesa de trabajo con las entidades financieras para acordar un intercambio de información que permita al cliente y a la entidad saber la razón del rechazo. 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FE57405-73B8-AC09-CCF2-A9536544ADF6}"/>
              </a:ext>
            </a:extLst>
          </p:cNvPr>
          <p:cNvSpPr txBox="1"/>
          <p:nvPr/>
        </p:nvSpPr>
        <p:spPr>
          <a:xfrm>
            <a:off x="769770" y="4052632"/>
            <a:ext cx="47685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solidFill>
                  <a:schemeClr val="accent5">
                    <a:lumMod val="50000"/>
                  </a:schemeClr>
                </a:solidFill>
                <a:latin typeface="Avenir Light" panose="020B0402020203020204" pitchFamily="34" charset="77"/>
              </a:rPr>
              <a:t>Propuesta</a:t>
            </a:r>
            <a:endParaRPr lang="es-CO" sz="2000" b="1" dirty="0">
              <a:solidFill>
                <a:schemeClr val="accent5">
                  <a:lumMod val="50000"/>
                </a:schemeClr>
              </a:solidFill>
              <a:latin typeface="Avenir Light" panose="020B0402020203020204" pitchFamily="34" charset="77"/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64D383B6-2D1D-085A-2AED-D60F01CD25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7202" y="2078262"/>
            <a:ext cx="4732253" cy="362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835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5DB14939-86D3-8897-768E-BE395F0D61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1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229A6D78-6293-6C48-85F6-2A25B831844C}"/>
              </a:ext>
            </a:extLst>
          </p:cNvPr>
          <p:cNvSpPr txBox="1"/>
          <p:nvPr/>
        </p:nvSpPr>
        <p:spPr>
          <a:xfrm>
            <a:off x="3631241" y="3532257"/>
            <a:ext cx="49295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dirty="0">
                <a:solidFill>
                  <a:schemeClr val="bg1"/>
                </a:solidFill>
                <a:latin typeface="League Spartan" pitchFamily="2" charset="77"/>
              </a:rPr>
              <a:t>Nombre de Contacto</a:t>
            </a:r>
          </a:p>
          <a:p>
            <a:pPr algn="ctr"/>
            <a:r>
              <a:rPr lang="es-CO" sz="2000" dirty="0">
                <a:solidFill>
                  <a:schemeClr val="bg1"/>
                </a:solidFill>
                <a:latin typeface="League Spartan" pitchFamily="2" charset="77"/>
              </a:rPr>
              <a:t>info@introducir correo.com</a:t>
            </a:r>
          </a:p>
          <a:p>
            <a:pPr algn="ctr"/>
            <a:r>
              <a:rPr lang="es-CO" sz="2000" dirty="0">
                <a:solidFill>
                  <a:schemeClr val="bg1"/>
                </a:solidFill>
                <a:latin typeface="League Spartan" pitchFamily="2" charset="77"/>
              </a:rPr>
              <a:t>3187194322 ext 000</a:t>
            </a:r>
          </a:p>
          <a:p>
            <a:pPr algn="ctr"/>
            <a:r>
              <a:rPr lang="es-CO" sz="2000" dirty="0">
                <a:solidFill>
                  <a:schemeClr val="bg1"/>
                </a:solidFill>
                <a:latin typeface="League Spartan" pitchFamily="2" charset="77"/>
              </a:rPr>
              <a:t>Bogotá D.C.</a:t>
            </a:r>
          </a:p>
          <a:p>
            <a:pPr algn="ctr"/>
            <a:r>
              <a:rPr lang="es-CO" sz="2000" dirty="0" err="1">
                <a:solidFill>
                  <a:schemeClr val="bg1"/>
                </a:solidFill>
                <a:latin typeface="League Spartan" pitchFamily="2" charset="77"/>
              </a:rPr>
              <a:t>www.ccce.org.co</a:t>
            </a:r>
            <a:endParaRPr lang="es-CO" sz="2000" dirty="0">
              <a:solidFill>
                <a:schemeClr val="bg1"/>
              </a:solidFill>
              <a:latin typeface="League Spartan" pitchFamily="2" charset="77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FF1A8A4-F78E-90C7-161A-78A6B13919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2376" y="2095646"/>
            <a:ext cx="5967248" cy="1110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4596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122</Words>
  <Application>Microsoft Office PowerPoint</Application>
  <PresentationFormat>Panorámica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Avenir Light</vt:lpstr>
      <vt:lpstr>Calibri</vt:lpstr>
      <vt:lpstr>Calibri Light</vt:lpstr>
      <vt:lpstr>League Spartan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SANTIAGO RIAÑO BOHORQUEZ</dc:creator>
  <cp:lastModifiedBy>NATALIA MARTINEZ MARTINEZ</cp:lastModifiedBy>
  <cp:revision>10</cp:revision>
  <dcterms:created xsi:type="dcterms:W3CDTF">2021-11-03T21:04:32Z</dcterms:created>
  <dcterms:modified xsi:type="dcterms:W3CDTF">2023-04-12T22:43:45Z</dcterms:modified>
</cp:coreProperties>
</file>